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81" r:id="rId9"/>
    <p:sldId id="283" r:id="rId10"/>
    <p:sldId id="292" r:id="rId11"/>
    <p:sldId id="284" r:id="rId12"/>
    <p:sldId id="289" r:id="rId13"/>
    <p:sldId id="294" r:id="rId14"/>
    <p:sldId id="295" r:id="rId15"/>
    <p:sldId id="296" r:id="rId16"/>
    <p:sldId id="298" r:id="rId17"/>
    <p:sldId id="297" r:id="rId18"/>
    <p:sldId id="299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72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14.01.2023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893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943818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1978146"/>
            <a:ext cx="11377086" cy="42639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10.01.2023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4.2 Subsystem Robot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20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20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dirty="0"/>
                  <a:t>führt zum </a:t>
                </a:r>
                <a:r>
                  <a:rPr lang="de-DE" sz="2000" dirty="0" err="1"/>
                  <a:t>Zustandvektor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r>
                  <a:rPr lang="de-DE" sz="2000" dirty="0"/>
                  <a:t>Ausgangsvektor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3015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5: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=0</m:t>
                    </m:r>
                    <m:r>
                      <m:rPr>
                        <m:sty m:val="p"/>
                      </m:rPr>
                      <a:rPr lang="de-DE" sz="20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Nm</m:t>
                    </m:r>
                  </m:oMath>
                </a14:m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Anfangswerten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7: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0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Drehmoments kann eine Position gehalten werden</a:t>
            </a: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Ausblick: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0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6: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7: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52459" r="-15498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2459" r="-15498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03859"/>
              </p:ext>
            </p:extLst>
          </p:nvPr>
        </p:nvGraphicFramePr>
        <p:xfrm>
          <a:off x="406396" y="1999934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4E3F6B-7D3A-973E-B067-0D79BE97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6"/>
          <a:stretch/>
        </p:blipFill>
        <p:spPr>
          <a:xfrm>
            <a:off x="2639945" y="2807007"/>
            <a:ext cx="6909995" cy="357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BC372-6E50-DC57-9397-5085E87DC769}"/>
              </a:ext>
            </a:extLst>
          </p:cNvPr>
          <p:cNvSpPr txBox="1"/>
          <p:nvPr/>
        </p:nvSpPr>
        <p:spPr>
          <a:xfrm>
            <a:off x="2472571" y="6157646"/>
            <a:ext cx="1331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Roboter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7478205" y="2037805"/>
            <a:ext cx="4305285" cy="4319964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05797" r="-166051" b="-39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05797" b="-39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42000" r="-166051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42000" b="-1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45714" r="-16605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45714" b="-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15152" r="-166051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15152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70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70213" r="-10489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95338" t="-70213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7625484" y="6200977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blipFill>
                <a:blip r:embed="rId9"/>
                <a:stretch>
                  <a:fillRect r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4889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sz="2000" dirty="0"/>
                            <a:t>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51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692" b="-2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2917" b="-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2000" b="1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2000" b="0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smtClean="0">
                                  <a:effectLst/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sz="2000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7692" b="-4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77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31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70539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3.3 </a:t>
            </a:r>
            <a:r>
              <a:rPr lang="en-US" b="0" dirty="0" err="1"/>
              <a:t>BewegungsGleichung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>
                                  <a:effectLst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b="-3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00000" b="-1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000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73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5614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020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152401">
                    <a:tc gridSpan="4">
                      <a:txBody>
                        <a:bodyPr/>
                        <a:lstStyle/>
                        <a:p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20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einsetzen und nach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2000" b="0" i="1" kern="1200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umstellen: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599533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de-DE" sz="2000" b="1" kern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limLow>
                                <m:limLowPr>
                                  <m:ctrlPr>
                                    <a:rPr lang="de-DE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ctrlPr>
                                            <a:rPr lang="en-US" sz="200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lim>
                              </m:limLow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0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78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7692" b="-102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519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000" r="-405962" b="-165600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633" t="-28000" b="-1656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2308" b="-53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72929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58451" r="-149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68" t="-158451" r="-200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933" t="-15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0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20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20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682" t="-1940" r="-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1137</Words>
  <Application>Microsoft Office PowerPoint</Application>
  <PresentationFormat>Widescreen</PresentationFormat>
  <Paragraphs>176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Modellbildung 3.1 Physikalisches Ersatzschaltbild </vt:lpstr>
      <vt:lpstr>3. Modellbildung 3.2 Freischnitt</vt:lpstr>
      <vt:lpstr>3. Modellbildung 3.3 BewegungsGleichung</vt:lpstr>
      <vt:lpstr>3. Modellbildung 3.4 Zustandsraummodell</vt:lpstr>
      <vt:lpstr>4. Architektur des Simulink-modells 4.1 Oberste Ebene</vt:lpstr>
      <vt:lpstr>4. Architektur des Simulink-modells 4.2 Subsystem Robot</vt:lpstr>
      <vt:lpstr>5. Darstellung und Interpretation der Simulationsergebnisse</vt:lpstr>
      <vt:lpstr>5. Darsteullung und Interpretation der Simulationsergebnisse</vt:lpstr>
      <vt:lpstr>6. Bewertung, Zusammenfassung und Ausblick</vt:lpstr>
      <vt:lpstr>Literatur- und Abbildungsverzeichnis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67</cp:revision>
  <dcterms:created xsi:type="dcterms:W3CDTF">2022-04-09T09:06:39Z</dcterms:created>
  <dcterms:modified xsi:type="dcterms:W3CDTF">2023-01-14T15:26:43Z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